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63" r:id="rId3"/>
    <p:sldId id="258" r:id="rId4"/>
    <p:sldId id="259" r:id="rId5"/>
    <p:sldId id="293" r:id="rId6"/>
    <p:sldId id="260" r:id="rId7"/>
    <p:sldId id="261" r:id="rId8"/>
    <p:sldId id="294" r:id="rId9"/>
    <p:sldId id="262" r:id="rId10"/>
    <p:sldId id="264" r:id="rId11"/>
    <p:sldId id="298" r:id="rId12"/>
    <p:sldId id="266" r:id="rId13"/>
    <p:sldId id="299" r:id="rId14"/>
    <p:sldId id="265" r:id="rId15"/>
    <p:sldId id="296" r:id="rId16"/>
    <p:sldId id="267" r:id="rId17"/>
    <p:sldId id="269" r:id="rId18"/>
    <p:sldId id="297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1216"/>
    <a:srgbClr val="0C11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94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4" y="186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3E73C-E35E-45F7-975E-16D714732D2A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4D441-3858-420D-B17B-E4FC087E279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244643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84D441-3858-420D-B17B-E4FC087E279E}" type="slidenum">
              <a:rPr lang="en-KE" smtClean="0"/>
              <a:t>19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197422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84D441-3858-420D-B17B-E4FC087E279E}" type="slidenum">
              <a:rPr lang="en-KE" smtClean="0"/>
              <a:t>20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822955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84D441-3858-420D-B17B-E4FC087E279E}" type="slidenum">
              <a:rPr lang="en-KE" smtClean="0"/>
              <a:t>21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082664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84D441-3858-420D-B17B-E4FC087E279E}" type="slidenum">
              <a:rPr lang="en-KE" smtClean="0"/>
              <a:t>23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390361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84D441-3858-420D-B17B-E4FC087E279E}" type="slidenum">
              <a:rPr lang="en-KE" smtClean="0"/>
              <a:t>24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998807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84D441-3858-420D-B17B-E4FC087E279E}" type="slidenum">
              <a:rPr lang="en-KE" smtClean="0"/>
              <a:t>25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436503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FD9D6-55EE-6A71-1794-9FC5D5876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51F085-83FA-7BC9-BE1E-025C0C78F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5E487-BFC4-0C2B-EE62-DF9565C2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897E4-EC7C-2D9B-E44B-07B9BB0C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F1594-6686-0FD1-8EB9-50ADDEDC1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483167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B1F42-0768-D92D-FCD2-1CA24C0FD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332EAD-5001-823C-2201-9C6F1BDB5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3753A-E58D-4CDA-FEA6-6D1AF65763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A7A2-EA8F-20F5-9C64-67011D9D5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8DDA0-1492-D5C0-7024-6969755EF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069138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4F04CC-7B27-0FDB-0085-21B14332B2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EEBF81-9003-727E-84FC-104F585DE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5EA87-9EC5-8A87-4D4A-0E9D500363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CC6F2-3566-AC6C-A48C-799CF546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FC18F-FB5C-BED5-E18C-3CDA6E28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028206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16DE6-09C6-6C87-A99A-1C3BDC1B6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479D9-0632-6DD3-37E7-716987BFF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9EAF4-865F-E2DE-2D83-86DA93247A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1FFE5-65AD-A845-2B96-358BE736B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C0785-7926-22FC-CA0F-CB21467B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859774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D85B4-3B21-E952-029D-2A0B92E3B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7BF04-A5EC-7E55-9B61-63027C35D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CCA8E-02A0-07A0-B07E-DB8C94320A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C6FD3-E468-6403-A70C-53CF4E320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6C12D-C742-A743-4E40-084E60A61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292413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E9F87-8E8C-A830-D371-DCF69CF6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6DC15-8C40-45BC-0833-DA22F39DCB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5E214A-A733-C122-5564-E016FEF41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DAAA2-2289-63F2-5296-501D4E97DA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74627-F226-3119-15B8-FA2375428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FA0BE-D789-B308-7253-CF3724596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029023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7BDA8-5F56-0E2F-ED11-D57FF1F19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5ACAF-7033-32D5-082F-614881263D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B2824-A391-893A-00CF-823401AF4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070A10-2340-950D-D79D-EE3D631FD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8ED1A5-E71C-F474-003B-912D085976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E31970-91F6-F991-2A69-2070125C99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358FAA-2376-E9D0-5A6B-6B098E7C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FBAF53-E6CD-1B75-549D-1BAD938E1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94170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47BCC-3012-5F0B-A2DC-99C6F5DB7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CD5-4438-472A-744A-24D900616D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CF1A3A-CB0C-AA99-F986-8034601BA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EA44C8-AFB2-CC50-D41C-6A2830C9D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788750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3E9547-F701-479C-45CB-D214361B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DB11E6-6E9C-4F82-B2DB-062C1F56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63D20-8B3F-5F7B-2240-8B02F9A2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4397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B544D-9A11-7D3D-FC7F-6A033173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398CF-42DD-0A78-6B3B-9D7203FC8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D13A3F-ABE1-3F45-3B7E-2F4A735C66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1C54E-1D61-EE8E-1821-B4DF27F5FB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E8D8F9-5CB4-A2A3-80B0-56B6C070D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0854F7-70CA-E330-56D6-4D45BD0EA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013496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B029E-39F2-5BD8-1F2E-20D5F630C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950BFA-C414-3355-3B68-E182B3716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FA63C-DC41-974D-6069-97490B83B4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A53B6-7BEF-5E23-6A94-4C8A22F59F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F51701-6AE0-41F8-BD25-F6D1045F4D47}" type="datetimeFigureOut">
              <a:rPr lang="en-KE" smtClean="0"/>
              <a:t>05/09/2024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620D22-59E9-5C96-C3D6-BA031167B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D92AC-D469-51B4-2423-89A53CDD9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5FE76E-0D10-4439-97E6-FC454ECE3BD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29829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922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2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B7954F-1003-ACF4-AB41-0A811DE95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3352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B78874-0F9C-6A7A-F1A2-B8E19EE5DDC3}"/>
              </a:ext>
            </a:extLst>
          </p:cNvPr>
          <p:cNvSpPr txBox="1"/>
          <p:nvPr/>
        </p:nvSpPr>
        <p:spPr>
          <a:xfrm>
            <a:off x="2933700" y="4848225"/>
            <a:ext cx="62562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STARTS BLURRY - </a:t>
            </a:r>
          </a:p>
          <a:p>
            <a:r>
              <a:rPr lang="en-US" b="1" dirty="0">
                <a:solidFill>
                  <a:schemeClr val="bg1"/>
                </a:solidFill>
              </a:rPr>
              <a:t>A HEART BEAT IS HEARD AS IT UNBLURS REVEALING THE IMAGE</a:t>
            </a:r>
            <a:endParaRPr lang="en-KE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1919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esirenomask">
            <a:hlinkClick r:id="" action="ppaction://media"/>
            <a:extLst>
              <a:ext uri="{FF2B5EF4-FFF2-40B4-BE49-F238E27FC236}">
                <a16:creationId xmlns:a16="http://schemas.microsoft.com/office/drawing/2014/main" id="{0E106B17-7613-E091-B1EE-5489B19240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12192000" cy="660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111709-EEC3-1E7A-AA99-4EC5F75373A2}"/>
              </a:ext>
            </a:extLst>
          </p:cNvPr>
          <p:cNvSpPr txBox="1"/>
          <p:nvPr/>
        </p:nvSpPr>
        <p:spPr>
          <a:xfrm>
            <a:off x="5261785" y="1616928"/>
            <a:ext cx="1852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Is paid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011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EA54DD-43D2-454A-4D58-CF240DA1E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6823" cy="6858000"/>
          </a:xfrm>
        </p:spPr>
      </p:pic>
    </p:spTree>
    <p:extLst>
      <p:ext uri="{BB962C8B-B14F-4D97-AF65-F5344CB8AC3E}">
        <p14:creationId xmlns:p14="http://schemas.microsoft.com/office/powerpoint/2010/main" val="3322140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B39DC2A-7B11-D2CC-6E50-2594A702E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4" y="0"/>
            <a:ext cx="11756572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FBDC2B-E5E9-E6D1-ED31-B59DED93F275}"/>
              </a:ext>
            </a:extLst>
          </p:cNvPr>
          <p:cNvSpPr txBox="1"/>
          <p:nvPr/>
        </p:nvSpPr>
        <p:spPr>
          <a:xfrm>
            <a:off x="3272832" y="2693253"/>
            <a:ext cx="1347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With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31338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F32771-D274-86A4-5427-1E3631F0C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71" y="0"/>
            <a:ext cx="12103858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FBDC2B-E5E9-E6D1-ED31-B59DED93F275}"/>
              </a:ext>
            </a:extLst>
          </p:cNvPr>
          <p:cNvSpPr txBox="1"/>
          <p:nvPr/>
        </p:nvSpPr>
        <p:spPr>
          <a:xfrm>
            <a:off x="3272832" y="2693253"/>
            <a:ext cx="1347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With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58614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EA54DD-43D2-454A-4D58-CF240DA1E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6823" cy="6858000"/>
          </a:xfrm>
        </p:spPr>
      </p:pic>
    </p:spTree>
    <p:extLst>
      <p:ext uri="{BB962C8B-B14F-4D97-AF65-F5344CB8AC3E}">
        <p14:creationId xmlns:p14="http://schemas.microsoft.com/office/powerpoint/2010/main" val="3384498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198363-24A8-E38C-B389-7A8AD8769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725" y="-78909"/>
            <a:ext cx="12192000" cy="66919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111709-EEC3-1E7A-AA99-4EC5F75373A2}"/>
              </a:ext>
            </a:extLst>
          </p:cNvPr>
          <p:cNvSpPr txBox="1"/>
          <p:nvPr/>
        </p:nvSpPr>
        <p:spPr>
          <a:xfrm>
            <a:off x="5014945" y="2226528"/>
            <a:ext cx="1852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pain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53B77-0CB7-E1FF-EE3E-4C8E8B533F4E}"/>
              </a:ext>
            </a:extLst>
          </p:cNvPr>
          <p:cNvSpPr txBox="1"/>
          <p:nvPr/>
        </p:nvSpPr>
        <p:spPr>
          <a:xfrm>
            <a:off x="3187454" y="1734621"/>
            <a:ext cx="5693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Quickly transition between all the clips with the masks on</a:t>
            </a:r>
            <a:endParaRPr lang="en-KE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160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4A3D390-523C-19AB-E08E-AD70ECEC08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6823" cy="6858000"/>
          </a:xfrm>
        </p:spPr>
      </p:pic>
    </p:spTree>
    <p:extLst>
      <p:ext uri="{BB962C8B-B14F-4D97-AF65-F5344CB8AC3E}">
        <p14:creationId xmlns:p14="http://schemas.microsoft.com/office/powerpoint/2010/main" val="654474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079D31F-F0B6-5C69-14B4-38B17CD99D8D}"/>
              </a:ext>
            </a:extLst>
          </p:cNvPr>
          <p:cNvSpPr txBox="1"/>
          <p:nvPr/>
        </p:nvSpPr>
        <p:spPr>
          <a:xfrm>
            <a:off x="4424362" y="2990850"/>
            <a:ext cx="3343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PLAY  THE START SCREEN VIDEO</a:t>
            </a:r>
            <a:endParaRPr lang="en-KE" b="1" dirty="0"/>
          </a:p>
        </p:txBody>
      </p:sp>
    </p:spTree>
    <p:extLst>
      <p:ext uri="{BB962C8B-B14F-4D97-AF65-F5344CB8AC3E}">
        <p14:creationId xmlns:p14="http://schemas.microsoft.com/office/powerpoint/2010/main" val="3672709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079D31F-F0B6-5C69-14B4-38B17CD99D8D}"/>
              </a:ext>
            </a:extLst>
          </p:cNvPr>
          <p:cNvSpPr txBox="1"/>
          <p:nvPr/>
        </p:nvSpPr>
        <p:spPr>
          <a:xfrm>
            <a:off x="4243387" y="1676400"/>
            <a:ext cx="3343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After the start screen transition between these clips focusing on showing the change in mirrors and interactions</a:t>
            </a:r>
            <a:endParaRPr lang="en-KE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D68F74-A6B6-2575-87F2-07F2909AC6C8}"/>
              </a:ext>
            </a:extLst>
          </p:cNvPr>
          <p:cNvSpPr txBox="1"/>
          <p:nvPr/>
        </p:nvSpPr>
        <p:spPr>
          <a:xfrm>
            <a:off x="3369468" y="3167390"/>
            <a:ext cx="421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Mirror, 1, 2, 3,4</a:t>
            </a:r>
            <a:endParaRPr lang="en-KE" sz="2800" b="1" dirty="0"/>
          </a:p>
        </p:txBody>
      </p:sp>
    </p:spTree>
    <p:extLst>
      <p:ext uri="{BB962C8B-B14F-4D97-AF65-F5344CB8AC3E}">
        <p14:creationId xmlns:p14="http://schemas.microsoft.com/office/powerpoint/2010/main" val="1951711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079D31F-F0B6-5C69-14B4-38B17CD99D8D}"/>
              </a:ext>
            </a:extLst>
          </p:cNvPr>
          <p:cNvSpPr txBox="1"/>
          <p:nvPr/>
        </p:nvSpPr>
        <p:spPr>
          <a:xfrm>
            <a:off x="3987403" y="1671965"/>
            <a:ext cx="421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FLIGHTCLIP2 0.03 – 0.07</a:t>
            </a:r>
            <a:endParaRPr lang="en-KE" sz="2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04621F-C9E4-D2F1-14BB-43BF7BA81BAF}"/>
              </a:ext>
            </a:extLst>
          </p:cNvPr>
          <p:cNvSpPr txBox="1"/>
          <p:nvPr/>
        </p:nvSpPr>
        <p:spPr>
          <a:xfrm>
            <a:off x="3987403" y="2290435"/>
            <a:ext cx="421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FLIGHTCLIP1 0.05 – 0.09</a:t>
            </a:r>
            <a:endParaRPr lang="en-KE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CE31EF-FB6A-1CC1-9EDF-FD2CCA08C628}"/>
              </a:ext>
            </a:extLst>
          </p:cNvPr>
          <p:cNvSpPr txBox="1"/>
          <p:nvPr/>
        </p:nvSpPr>
        <p:spPr>
          <a:xfrm>
            <a:off x="3987403" y="2813655"/>
            <a:ext cx="421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FLIGHTCLIP3 0.00 – 0.04</a:t>
            </a:r>
            <a:endParaRPr lang="en-KE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134651-A4DE-25C0-323D-8D73B4078D4F}"/>
              </a:ext>
            </a:extLst>
          </p:cNvPr>
          <p:cNvSpPr txBox="1"/>
          <p:nvPr/>
        </p:nvSpPr>
        <p:spPr>
          <a:xfrm>
            <a:off x="4767262" y="5305425"/>
            <a:ext cx="3343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Don’t speed up too much the sound becomes funny</a:t>
            </a:r>
            <a:endParaRPr lang="en-KE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367AAA-5762-2D72-B3B1-D18592139B00}"/>
              </a:ext>
            </a:extLst>
          </p:cNvPr>
          <p:cNvSpPr txBox="1"/>
          <p:nvPr/>
        </p:nvSpPr>
        <p:spPr>
          <a:xfrm>
            <a:off x="3987403" y="3336875"/>
            <a:ext cx="421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FIGHT1 0.09 – 0.14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B95F33-36EB-383C-2900-CA3FA6662541}"/>
              </a:ext>
            </a:extLst>
          </p:cNvPr>
          <p:cNvSpPr txBox="1"/>
          <p:nvPr/>
        </p:nvSpPr>
        <p:spPr>
          <a:xfrm>
            <a:off x="3987403" y="3824465"/>
            <a:ext cx="421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FIGHT2 0.08 – 0.16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87A919-A4B0-D2C7-47B9-6316D53050E9}"/>
              </a:ext>
            </a:extLst>
          </p:cNvPr>
          <p:cNvSpPr txBox="1"/>
          <p:nvPr/>
        </p:nvSpPr>
        <p:spPr>
          <a:xfrm>
            <a:off x="3987403" y="4316340"/>
            <a:ext cx="421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FIGHT5 0.56 – 1.04</a:t>
            </a:r>
          </a:p>
        </p:txBody>
      </p:sp>
    </p:spTree>
    <p:extLst>
      <p:ext uri="{BB962C8B-B14F-4D97-AF65-F5344CB8AC3E}">
        <p14:creationId xmlns:p14="http://schemas.microsoft.com/office/powerpoint/2010/main" val="2168419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2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75BF5-608E-416A-479E-EF5C6CBB5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268"/>
            <a:ext cx="12192000" cy="63074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E46035-B03F-A969-4130-17C4F3972EA5}"/>
              </a:ext>
            </a:extLst>
          </p:cNvPr>
          <p:cNvSpPr txBox="1"/>
          <p:nvPr/>
        </p:nvSpPr>
        <p:spPr>
          <a:xfrm>
            <a:off x="5191125" y="2924174"/>
            <a:ext cx="2419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Daughter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BC542E-3290-F10C-4F63-598F828C9891}"/>
              </a:ext>
            </a:extLst>
          </p:cNvPr>
          <p:cNvSpPr txBox="1"/>
          <p:nvPr/>
        </p:nvSpPr>
        <p:spPr>
          <a:xfrm>
            <a:off x="3187454" y="1734621"/>
            <a:ext cx="61089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Find a nice transition for text – cant find an AI voice that works so no voice</a:t>
            </a:r>
          </a:p>
          <a:p>
            <a:r>
              <a:rPr lang="en-US" b="1" dirty="0">
                <a:solidFill>
                  <a:schemeClr val="bg1"/>
                </a:solidFill>
              </a:rPr>
              <a:t>Create a transition between the girl with the mask and without – keep it short no need to play the whole clip</a:t>
            </a:r>
            <a:endParaRPr lang="en-KE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3912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4A3D390-523C-19AB-E08E-AD70ECEC08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6823" cy="6858000"/>
          </a:xfrm>
        </p:spPr>
      </p:pic>
    </p:spTree>
    <p:extLst>
      <p:ext uri="{BB962C8B-B14F-4D97-AF65-F5344CB8AC3E}">
        <p14:creationId xmlns:p14="http://schemas.microsoft.com/office/powerpoint/2010/main" val="846394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FCD6ADE-6194-0647-B644-B635992B0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016"/>
            <a:ext cx="12192000" cy="66919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0A447E-527D-0C93-E910-C4EB268DED71}"/>
              </a:ext>
            </a:extLst>
          </p:cNvPr>
          <p:cNvSpPr txBox="1"/>
          <p:nvPr/>
        </p:nvSpPr>
        <p:spPr>
          <a:xfrm>
            <a:off x="5155353" y="1235547"/>
            <a:ext cx="1273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The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05395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EA54DD-43D2-454A-4D58-CF240DA1E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6823" cy="6858000"/>
          </a:xfrm>
        </p:spPr>
      </p:pic>
    </p:spTree>
    <p:extLst>
      <p:ext uri="{BB962C8B-B14F-4D97-AF65-F5344CB8AC3E}">
        <p14:creationId xmlns:p14="http://schemas.microsoft.com/office/powerpoint/2010/main" val="2713776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A26851-C41F-9FAF-301D-7EF35DC7F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0" y="124035"/>
            <a:ext cx="12192000" cy="66099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111709-EEC3-1E7A-AA99-4EC5F75373A2}"/>
              </a:ext>
            </a:extLst>
          </p:cNvPr>
          <p:cNvSpPr txBox="1"/>
          <p:nvPr/>
        </p:nvSpPr>
        <p:spPr>
          <a:xfrm>
            <a:off x="5750275" y="2898612"/>
            <a:ext cx="15405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Cycle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941015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52D9744-ABD8-FDA0-F4CE-2FBCD4B0CE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823" y="0"/>
            <a:ext cx="12236823" cy="6858000"/>
          </a:xfrm>
        </p:spPr>
      </p:pic>
    </p:spTree>
    <p:extLst>
      <p:ext uri="{BB962C8B-B14F-4D97-AF65-F5344CB8AC3E}">
        <p14:creationId xmlns:p14="http://schemas.microsoft.com/office/powerpoint/2010/main" val="26322723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220BB0-59F7-E4FA-B892-D9CD83667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46"/>
            <a:ext cx="1210385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41C635-E1D5-A198-1AAB-CA5A40E0B78D}"/>
              </a:ext>
            </a:extLst>
          </p:cNvPr>
          <p:cNvSpPr txBox="1"/>
          <p:nvPr/>
        </p:nvSpPr>
        <p:spPr>
          <a:xfrm>
            <a:off x="5332318" y="3443346"/>
            <a:ext cx="18243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Begins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94349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DE72064-A679-87AC-9C8A-24BBF8444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6823" cy="6858000"/>
          </a:xfrm>
        </p:spPr>
      </p:pic>
    </p:spTree>
    <p:extLst>
      <p:ext uri="{BB962C8B-B14F-4D97-AF65-F5344CB8AC3E}">
        <p14:creationId xmlns:p14="http://schemas.microsoft.com/office/powerpoint/2010/main" val="1691523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A4B0B7-F369-5F43-EB95-39F43C246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411"/>
            <a:ext cx="12192000" cy="63074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1659D8-F2D3-9321-394F-55AD0BD915DB}"/>
              </a:ext>
            </a:extLst>
          </p:cNvPr>
          <p:cNvSpPr txBox="1"/>
          <p:nvPr/>
        </p:nvSpPr>
        <p:spPr>
          <a:xfrm>
            <a:off x="5391149" y="3013501"/>
            <a:ext cx="1631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Again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11598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59D8-F2D3-9321-394F-55AD0BD915DB}"/>
              </a:ext>
            </a:extLst>
          </p:cNvPr>
          <p:cNvSpPr txBox="1"/>
          <p:nvPr/>
        </p:nvSpPr>
        <p:spPr>
          <a:xfrm>
            <a:off x="5391149" y="3013501"/>
            <a:ext cx="1631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Again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F0C545E-DC1E-1018-7719-447C740279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"/>
            <a:ext cx="12192000" cy="685786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27FCC6-DAF9-939E-4753-40BCC4298F86}"/>
              </a:ext>
            </a:extLst>
          </p:cNvPr>
          <p:cNvSpPr txBox="1"/>
          <p:nvPr/>
        </p:nvSpPr>
        <p:spPr>
          <a:xfrm>
            <a:off x="4314825" y="6221731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CHANGE THIS TO DCEMBER 2024</a:t>
            </a:r>
            <a:endParaRPr lang="en-K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379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2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C8B338-4F1F-66A2-7513-357FA8639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B78874-0F9C-6A7A-F1A2-B8E19EE5DDC3}"/>
              </a:ext>
            </a:extLst>
          </p:cNvPr>
          <p:cNvSpPr txBox="1"/>
          <p:nvPr/>
        </p:nvSpPr>
        <p:spPr>
          <a:xfrm>
            <a:off x="2933700" y="4848225"/>
            <a:ext cx="70521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Alternate  very quickly between images of the glass and the chick sitting</a:t>
            </a:r>
          </a:p>
          <a:p>
            <a:r>
              <a:rPr lang="en-US" b="1" dirty="0">
                <a:solidFill>
                  <a:schemeClr val="bg1"/>
                </a:solidFill>
              </a:rPr>
              <a:t>The effect is meant to feel like it’s a flashing distortion</a:t>
            </a:r>
          </a:p>
          <a:p>
            <a:r>
              <a:rPr lang="en-US" b="1" dirty="0">
                <a:solidFill>
                  <a:schemeClr val="bg1"/>
                </a:solidFill>
              </a:rPr>
              <a:t>Start playing the music</a:t>
            </a:r>
          </a:p>
        </p:txBody>
      </p:sp>
    </p:spTree>
    <p:extLst>
      <p:ext uri="{BB962C8B-B14F-4D97-AF65-F5344CB8AC3E}">
        <p14:creationId xmlns:p14="http://schemas.microsoft.com/office/powerpoint/2010/main" val="1650277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51706C-CCDA-AD85-DE72-80CD63140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99474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1659D8-F2D3-9321-394F-55AD0BD915DB}"/>
              </a:ext>
            </a:extLst>
          </p:cNvPr>
          <p:cNvSpPr txBox="1"/>
          <p:nvPr/>
        </p:nvSpPr>
        <p:spPr>
          <a:xfrm>
            <a:off x="5391149" y="3013501"/>
            <a:ext cx="2457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Prepare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0338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C275A9-A086-1CD5-6539-9A7B83910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035"/>
            <a:ext cx="12192000" cy="66099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1659D8-F2D3-9321-394F-55AD0BD915DB}"/>
              </a:ext>
            </a:extLst>
          </p:cNvPr>
          <p:cNvSpPr txBox="1"/>
          <p:nvPr/>
        </p:nvSpPr>
        <p:spPr>
          <a:xfrm>
            <a:off x="4991099" y="1137076"/>
            <a:ext cx="2457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Prepare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8916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DE72064-A679-87AC-9C8A-24BBF8444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6823" cy="6858000"/>
          </a:xfrm>
        </p:spPr>
      </p:pic>
    </p:spTree>
    <p:extLst>
      <p:ext uri="{BB962C8B-B14F-4D97-AF65-F5344CB8AC3E}">
        <p14:creationId xmlns:p14="http://schemas.microsoft.com/office/powerpoint/2010/main" val="2145601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F50A647-2913-C9D3-8377-8F6166FF2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938926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0E9FE0-F359-BC28-B610-5840F9F9EFCB}"/>
              </a:ext>
            </a:extLst>
          </p:cNvPr>
          <p:cNvSpPr txBox="1"/>
          <p:nvPr/>
        </p:nvSpPr>
        <p:spPr>
          <a:xfrm>
            <a:off x="5405471" y="3013501"/>
            <a:ext cx="16906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Guilt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9667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DF0E76-20AF-70EA-566F-24E37357C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23" y="0"/>
            <a:ext cx="11784953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41C635-E1D5-A198-1AAB-CA5A40E0B78D}"/>
              </a:ext>
            </a:extLst>
          </p:cNvPr>
          <p:cNvSpPr txBox="1"/>
          <p:nvPr/>
        </p:nvSpPr>
        <p:spPr>
          <a:xfrm>
            <a:off x="5367371" y="1641901"/>
            <a:ext cx="16906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Guilt</a:t>
            </a:r>
            <a:endParaRPr lang="en-KE" sz="48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38955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12ED-48A0-5F25-D4EC-E3FEEB19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52D9744-ABD8-FDA0-F4CE-2FBCD4B0CE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823" y="0"/>
            <a:ext cx="12236823" cy="6858000"/>
          </a:xfrm>
        </p:spPr>
      </p:pic>
    </p:spTree>
    <p:extLst>
      <p:ext uri="{BB962C8B-B14F-4D97-AF65-F5344CB8AC3E}">
        <p14:creationId xmlns:p14="http://schemas.microsoft.com/office/powerpoint/2010/main" val="4289367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178</Words>
  <Application>Microsoft Office PowerPoint</Application>
  <PresentationFormat>Widescreen</PresentationFormat>
  <Paragraphs>39</Paragraphs>
  <Slides>28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Monomaniac One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Bharat Tavares</dc:creator>
  <cp:lastModifiedBy>Bharat Tavares</cp:lastModifiedBy>
  <cp:revision>3</cp:revision>
  <dcterms:created xsi:type="dcterms:W3CDTF">2024-05-31T17:11:07Z</dcterms:created>
  <dcterms:modified xsi:type="dcterms:W3CDTF">2024-09-04T23:10:48Z</dcterms:modified>
</cp:coreProperties>
</file>

<file path=docProps/thumbnail.jpeg>
</file>